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29"/>
  </p:normalViewPr>
  <p:slideViewPr>
    <p:cSldViewPr snapToGrid="0" snapToObjects="1">
      <p:cViewPr varScale="1">
        <p:scale>
          <a:sx n="72" d="100"/>
          <a:sy n="72" d="100"/>
        </p:scale>
        <p:origin x="72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634F2-75C1-F34F-8203-703BCA2BC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5CF443-842A-454F-8CA5-4DC6721F8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A8ADB-DE81-504E-9959-2011188F2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180D-253D-5E49-9909-A15C612A31E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55E55-A892-E547-A455-3AFB77922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CDE6F-9637-CF45-A8CD-8ED22B69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1D69-CC2E-5A4F-B9ED-22F89A6E1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7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843A2-BB6B-B14A-B010-F927BE19E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968A4-C44E-5D4A-8383-C1F340C42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6B27A-E8FB-C844-A1A6-FA3883ACF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180D-253D-5E49-9909-A15C612A31E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78D5A-4E3E-6A43-8331-59E24E75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8A7AA-4CE8-6D4E-865A-0C0ACF75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1D69-CC2E-5A4F-B9ED-22F89A6E1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5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7B340A-6C85-814A-BADB-E6515245EC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1D874-04B3-3845-BD5B-A4E94FA82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24AEF-8AD5-2049-9BB2-81754024E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180D-253D-5E49-9909-A15C612A31E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926A4-BAC7-BC4C-AFDA-AEC88899D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742F7-A76D-B245-AA72-6FD7ED6FC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1D69-CC2E-5A4F-B9ED-22F89A6E1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17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B549F-C4B1-1745-9A91-260CD1954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07547-850B-E843-9374-5FF7D5C3F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241DF-8EF3-0D4B-BFD4-869AEED54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180D-253D-5E49-9909-A15C612A31E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090DA-582D-E342-8CF4-998430022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44115-BC17-924F-A0A5-4B03D0CD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1D69-CC2E-5A4F-B9ED-22F89A6E1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66C81-9D47-E04E-9612-86436D03C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037AE-C8C2-A540-AA4E-C6516641D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58BD7-237D-474E-A1B4-E424C5541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180D-253D-5E49-9909-A15C612A31E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353D0-60DC-FA4B-BC01-0C80AED6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E5616-E9B1-A543-B1CB-4AC2737C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1D69-CC2E-5A4F-B9ED-22F89A6E1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95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408A5-461C-0148-8A54-9DA467747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44FB5-7568-0D4B-8573-4EAC7F277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B33F15-E3CF-A542-A09A-386C6A407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BEC50-A89D-EA4D-8F0C-B354543D3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180D-253D-5E49-9909-A15C612A31E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32661-8570-C54D-AB2E-8A342611B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867F5-CC5D-4C44-90DC-9916D4D7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1D69-CC2E-5A4F-B9ED-22F89A6E1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5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0C76-AD2C-284F-B0A7-66AA524D6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E056D-F1DE-D447-AB6A-91BF016F3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2C8160-4415-E24C-A091-43C3BF3D7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2B13C4-07B3-1D41-9212-14361B32F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FDD47A-919B-554E-B03F-BC7E3F3E6D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38D86F-3BF9-9443-BD8D-83CDA9C3B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180D-253D-5E49-9909-A15C612A31E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7D714D-954F-8141-9338-F03E8995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C7FCCE-4A80-3542-838A-04F6CF73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1D69-CC2E-5A4F-B9ED-22F89A6E1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1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EBDA0-9A9F-3D4A-8FBB-6A847CC34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30B42-69B1-0249-A7B1-74D8D8D1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180D-253D-5E49-9909-A15C612A31E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1722CF-4BB5-5F4B-A818-6E5EEC08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149BB-C0F8-984A-89DC-F30DD3A8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1D69-CC2E-5A4F-B9ED-22F89A6E1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8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9EAD76-0220-ED4F-B782-0276CAE67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180D-253D-5E49-9909-A15C612A31E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BA0451-C793-9047-BB8C-24710F356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F638B-71DF-6641-81C6-FE08536C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1D69-CC2E-5A4F-B9ED-22F89A6E1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08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FAA4C-FAC5-6048-A21F-61DC24D7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B68DA-CBC0-4749-B394-40FEC952B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1846D-73D9-7F43-9FCC-67D69B959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80F9C-3DEB-0E44-9854-728DC5F33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180D-253D-5E49-9909-A15C612A31E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0EA72D-792B-B243-B417-BB627A271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8CE32-99FA-7C43-A25B-B1040327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1D69-CC2E-5A4F-B9ED-22F89A6E1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9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8F018-D9B4-DA48-9F18-88F663AB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CD75C6-468B-D441-B1C2-EEF4DCAA3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B0A89-65F6-DA4F-BA18-AEC8546C0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E7817-D665-FD40-9973-9E664962C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180D-253D-5E49-9909-A15C612A31E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65971-29D0-304F-B663-ABD379BAF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944ED9-2A00-E141-847C-FEA8A7CF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81D69-CC2E-5A4F-B9ED-22F89A6E1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4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95042F-A81A-B44B-84AD-1F3A15690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671EB-D645-D949-B671-C8754918E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06639-FD60-DC42-807D-1D169E64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180D-253D-5E49-9909-A15C612A31E8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D68C3-24FC-5245-A8BF-FDFD26867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10DE7-B2B9-1044-B18D-B43A26FF3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81D69-CC2E-5A4F-B9ED-22F89A6E1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0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C6F691-9433-F741-AC6B-273AAC954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Moment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82222A-0F72-0349-881E-20BA93204785}"/>
              </a:ext>
            </a:extLst>
          </p:cNvPr>
          <p:cNvSpPr/>
          <p:nvPr/>
        </p:nvSpPr>
        <p:spPr>
          <a:xfrm>
            <a:off x="1427356" y="2062976"/>
            <a:ext cx="9500839" cy="33453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State Hwy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BE5792-8A5B-9048-AB28-22631342BC1A}"/>
              </a:ext>
            </a:extLst>
          </p:cNvPr>
          <p:cNvSpPr/>
          <p:nvPr/>
        </p:nvSpPr>
        <p:spPr>
          <a:xfrm>
            <a:off x="3178098" y="2397512"/>
            <a:ext cx="289931" cy="420401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590DA5-7C45-7744-A6DF-F81D9FCADF58}"/>
              </a:ext>
            </a:extLst>
          </p:cNvPr>
          <p:cNvCxnSpPr/>
          <p:nvPr/>
        </p:nvCxnSpPr>
        <p:spPr>
          <a:xfrm>
            <a:off x="5675971" y="1449659"/>
            <a:ext cx="0" cy="434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F17698-D85D-1A4E-A155-CA3DDDE80A3C}"/>
              </a:ext>
            </a:extLst>
          </p:cNvPr>
          <p:cNvCxnSpPr/>
          <p:nvPr/>
        </p:nvCxnSpPr>
        <p:spPr>
          <a:xfrm>
            <a:off x="5486400" y="1438507"/>
            <a:ext cx="3902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0B4EF4-D5C9-6547-9F31-AF9513A10B0B}"/>
              </a:ext>
            </a:extLst>
          </p:cNvPr>
          <p:cNvCxnSpPr/>
          <p:nvPr/>
        </p:nvCxnSpPr>
        <p:spPr>
          <a:xfrm>
            <a:off x="4401015" y="1438507"/>
            <a:ext cx="0" cy="434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2F0F57-620C-1F4A-BFF9-12A04E8D0B1D}"/>
              </a:ext>
            </a:extLst>
          </p:cNvPr>
          <p:cNvCxnSpPr/>
          <p:nvPr/>
        </p:nvCxnSpPr>
        <p:spPr>
          <a:xfrm>
            <a:off x="4211444" y="1427355"/>
            <a:ext cx="3902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7D488B-93A0-1D4A-941A-CC51A0F1A31A}"/>
              </a:ext>
            </a:extLst>
          </p:cNvPr>
          <p:cNvCxnSpPr/>
          <p:nvPr/>
        </p:nvCxnSpPr>
        <p:spPr>
          <a:xfrm>
            <a:off x="3081454" y="1427355"/>
            <a:ext cx="0" cy="434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0EE957-61B6-E44D-8C98-E82E3E37FAC5}"/>
              </a:ext>
            </a:extLst>
          </p:cNvPr>
          <p:cNvCxnSpPr/>
          <p:nvPr/>
        </p:nvCxnSpPr>
        <p:spPr>
          <a:xfrm>
            <a:off x="2891883" y="1416203"/>
            <a:ext cx="3902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9EB922-5B80-6141-B654-6FC0936E87D1}"/>
              </a:ext>
            </a:extLst>
          </p:cNvPr>
          <p:cNvCxnSpPr/>
          <p:nvPr/>
        </p:nvCxnSpPr>
        <p:spPr>
          <a:xfrm>
            <a:off x="1516568" y="1438507"/>
            <a:ext cx="0" cy="434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F70176-9E8A-5848-BC50-0BFACD1B918D}"/>
              </a:ext>
            </a:extLst>
          </p:cNvPr>
          <p:cNvCxnSpPr/>
          <p:nvPr/>
        </p:nvCxnSpPr>
        <p:spPr>
          <a:xfrm>
            <a:off x="1326997" y="1427355"/>
            <a:ext cx="3902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CCC5C7-00D3-C64E-83AA-06B7731A8C4A}"/>
              </a:ext>
            </a:extLst>
          </p:cNvPr>
          <p:cNvCxnSpPr/>
          <p:nvPr/>
        </p:nvCxnSpPr>
        <p:spPr>
          <a:xfrm>
            <a:off x="6954644" y="1449659"/>
            <a:ext cx="0" cy="434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2F3944-29A6-6B49-A727-3E5E72AEE2A7}"/>
              </a:ext>
            </a:extLst>
          </p:cNvPr>
          <p:cNvCxnSpPr/>
          <p:nvPr/>
        </p:nvCxnSpPr>
        <p:spPr>
          <a:xfrm>
            <a:off x="6765073" y="1438507"/>
            <a:ext cx="3902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97582F-C723-0748-9B41-227873F7D133}"/>
              </a:ext>
            </a:extLst>
          </p:cNvPr>
          <p:cNvCxnSpPr/>
          <p:nvPr/>
        </p:nvCxnSpPr>
        <p:spPr>
          <a:xfrm>
            <a:off x="8211014" y="1449659"/>
            <a:ext cx="0" cy="434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1FF85F9-01C2-1548-9912-F1B1576CF432}"/>
              </a:ext>
            </a:extLst>
          </p:cNvPr>
          <p:cNvCxnSpPr/>
          <p:nvPr/>
        </p:nvCxnSpPr>
        <p:spPr>
          <a:xfrm>
            <a:off x="8021443" y="1438507"/>
            <a:ext cx="3902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8E27E35-BDD8-6A4A-A0EC-57EC8A54B387}"/>
              </a:ext>
            </a:extLst>
          </p:cNvPr>
          <p:cNvCxnSpPr/>
          <p:nvPr/>
        </p:nvCxnSpPr>
        <p:spPr>
          <a:xfrm>
            <a:off x="9500838" y="1449659"/>
            <a:ext cx="0" cy="434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5AE946-7BBA-554E-8709-475C84B12893}"/>
              </a:ext>
            </a:extLst>
          </p:cNvPr>
          <p:cNvCxnSpPr/>
          <p:nvPr/>
        </p:nvCxnSpPr>
        <p:spPr>
          <a:xfrm>
            <a:off x="9311267" y="1438507"/>
            <a:ext cx="3902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>
            <a:extLst>
              <a:ext uri="{FF2B5EF4-FFF2-40B4-BE49-F238E27FC236}">
                <a16:creationId xmlns:a16="http://schemas.microsoft.com/office/drawing/2014/main" id="{2A4B9183-5785-824D-AB73-7B0C75C233DD}"/>
              </a:ext>
            </a:extLst>
          </p:cNvPr>
          <p:cNvSpPr/>
          <p:nvPr/>
        </p:nvSpPr>
        <p:spPr>
          <a:xfrm rot="8039358">
            <a:off x="8086658" y="-124975"/>
            <a:ext cx="1853203" cy="182932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001D630E-AA7C-144D-BA28-8FC4A3D9D236}"/>
              </a:ext>
            </a:extLst>
          </p:cNvPr>
          <p:cNvSpPr/>
          <p:nvPr/>
        </p:nvSpPr>
        <p:spPr>
          <a:xfrm rot="8039358">
            <a:off x="6506827" y="-113824"/>
            <a:ext cx="1853203" cy="182932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A53C74FA-73B4-2E45-89E2-D54321AF8CCD}"/>
              </a:ext>
            </a:extLst>
          </p:cNvPr>
          <p:cNvSpPr/>
          <p:nvPr/>
        </p:nvSpPr>
        <p:spPr>
          <a:xfrm rot="8039358">
            <a:off x="1377342" y="-117379"/>
            <a:ext cx="1853203" cy="182932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7E311A3E-A45C-6A42-98B1-C50B9299DFEA}"/>
              </a:ext>
            </a:extLst>
          </p:cNvPr>
          <p:cNvSpPr/>
          <p:nvPr/>
        </p:nvSpPr>
        <p:spPr>
          <a:xfrm rot="8039358">
            <a:off x="5209540" y="-152492"/>
            <a:ext cx="1826593" cy="187995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594E284A-CFD6-4344-A5A3-91B855A4F959}"/>
              </a:ext>
            </a:extLst>
          </p:cNvPr>
          <p:cNvSpPr/>
          <p:nvPr/>
        </p:nvSpPr>
        <p:spPr>
          <a:xfrm rot="8039358">
            <a:off x="3921041" y="-134685"/>
            <a:ext cx="1826593" cy="187995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307E3884-18EB-274D-A2B6-1DE42598CED2}"/>
              </a:ext>
            </a:extLst>
          </p:cNvPr>
          <p:cNvSpPr/>
          <p:nvPr/>
        </p:nvSpPr>
        <p:spPr>
          <a:xfrm rot="8039358">
            <a:off x="2657578" y="-168139"/>
            <a:ext cx="1826593" cy="187995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8486EA96-E44D-564E-A511-61971B5BB21B}"/>
              </a:ext>
            </a:extLst>
          </p:cNvPr>
          <p:cNvSpPr/>
          <p:nvPr/>
        </p:nvSpPr>
        <p:spPr>
          <a:xfrm rot="8039358">
            <a:off x="9410580" y="-127181"/>
            <a:ext cx="1853203" cy="182932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B37E14B5-879E-3247-AF24-7AB6A912DF0D}"/>
              </a:ext>
            </a:extLst>
          </p:cNvPr>
          <p:cNvSpPr/>
          <p:nvPr/>
        </p:nvSpPr>
        <p:spPr>
          <a:xfrm rot="8039358">
            <a:off x="-227240" y="-109374"/>
            <a:ext cx="1853203" cy="182932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B5CEAA-45EA-AE4A-9CDF-EF097FEEB59B}"/>
              </a:ext>
            </a:extLst>
          </p:cNvPr>
          <p:cNvSpPr/>
          <p:nvPr/>
        </p:nvSpPr>
        <p:spPr>
          <a:xfrm>
            <a:off x="4601737" y="2653990"/>
            <a:ext cx="750848" cy="6802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E08686-5CFB-8446-88D7-6C5AF2022BC7}"/>
              </a:ext>
            </a:extLst>
          </p:cNvPr>
          <p:cNvSpPr/>
          <p:nvPr/>
        </p:nvSpPr>
        <p:spPr>
          <a:xfrm>
            <a:off x="5747412" y="2652457"/>
            <a:ext cx="750848" cy="6802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A2BBC48-EFE2-7749-9846-85C1AB962797}"/>
              </a:ext>
            </a:extLst>
          </p:cNvPr>
          <p:cNvSpPr/>
          <p:nvPr/>
        </p:nvSpPr>
        <p:spPr>
          <a:xfrm>
            <a:off x="6899706" y="2652457"/>
            <a:ext cx="750848" cy="6802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253A473-89D7-6A48-B566-B303CADDC23B}"/>
              </a:ext>
            </a:extLst>
          </p:cNvPr>
          <p:cNvSpPr/>
          <p:nvPr/>
        </p:nvSpPr>
        <p:spPr>
          <a:xfrm>
            <a:off x="7962716" y="2652456"/>
            <a:ext cx="750848" cy="6802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3268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8937BEF-4842-F04C-86C4-58F18CCD5909}"/>
              </a:ext>
            </a:extLst>
          </p:cNvPr>
          <p:cNvSpPr/>
          <p:nvPr/>
        </p:nvSpPr>
        <p:spPr>
          <a:xfrm>
            <a:off x="9084628" y="2652455"/>
            <a:ext cx="750848" cy="6802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9DE0911-F0D0-4D41-806B-B46071B1A717}"/>
              </a:ext>
            </a:extLst>
          </p:cNvPr>
          <p:cNvSpPr/>
          <p:nvPr/>
        </p:nvSpPr>
        <p:spPr>
          <a:xfrm>
            <a:off x="8564137" y="5430644"/>
            <a:ext cx="170912" cy="200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730A05DE-D326-0845-B7C6-0AE985FB4F9F}"/>
              </a:ext>
            </a:extLst>
          </p:cNvPr>
          <p:cNvSpPr/>
          <p:nvPr/>
        </p:nvSpPr>
        <p:spPr>
          <a:xfrm rot="700640">
            <a:off x="1224334" y="5217202"/>
            <a:ext cx="9701698" cy="45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7EE3EF5-107D-5940-8A85-163E0C0D3C7A}"/>
              </a:ext>
            </a:extLst>
          </p:cNvPr>
          <p:cNvSpPr/>
          <p:nvPr/>
        </p:nvSpPr>
        <p:spPr>
          <a:xfrm>
            <a:off x="10830261" y="6199656"/>
            <a:ext cx="1112695" cy="45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F7EF095-BE8C-E649-9912-3A965AB1BC9C}"/>
              </a:ext>
            </a:extLst>
          </p:cNvPr>
          <p:cNvCxnSpPr/>
          <p:nvPr/>
        </p:nvCxnSpPr>
        <p:spPr>
          <a:xfrm>
            <a:off x="3605564" y="2652455"/>
            <a:ext cx="0" cy="1890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C14C8AD-B80D-4147-8E11-FBC21975C7D2}"/>
              </a:ext>
            </a:extLst>
          </p:cNvPr>
          <p:cNvCxnSpPr/>
          <p:nvPr/>
        </p:nvCxnSpPr>
        <p:spPr>
          <a:xfrm>
            <a:off x="6954644" y="2397512"/>
            <a:ext cx="200722" cy="2549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75257FA-BF1F-424E-AA86-6A79740919B0}"/>
              </a:ext>
            </a:extLst>
          </p:cNvPr>
          <p:cNvCxnSpPr/>
          <p:nvPr/>
        </p:nvCxnSpPr>
        <p:spPr>
          <a:xfrm>
            <a:off x="5808969" y="2421528"/>
            <a:ext cx="200722" cy="2549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370AF85-E63E-A943-859C-CBE969FDF7B0}"/>
              </a:ext>
            </a:extLst>
          </p:cNvPr>
          <p:cNvCxnSpPr/>
          <p:nvPr/>
        </p:nvCxnSpPr>
        <p:spPr>
          <a:xfrm>
            <a:off x="4606044" y="2405114"/>
            <a:ext cx="200722" cy="2549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D8F5A12-58BC-8143-A565-62DD667917E2}"/>
              </a:ext>
            </a:extLst>
          </p:cNvPr>
          <p:cNvCxnSpPr/>
          <p:nvPr/>
        </p:nvCxnSpPr>
        <p:spPr>
          <a:xfrm>
            <a:off x="9520914" y="2413521"/>
            <a:ext cx="200722" cy="2549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40746AB-AACE-0341-886C-2A9161C25D9E}"/>
              </a:ext>
            </a:extLst>
          </p:cNvPr>
          <p:cNvCxnSpPr/>
          <p:nvPr/>
        </p:nvCxnSpPr>
        <p:spPr>
          <a:xfrm>
            <a:off x="3619852" y="4843464"/>
            <a:ext cx="0" cy="257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DE381FF1-4C27-1B4D-9F92-C941937DD6D3}"/>
              </a:ext>
            </a:extLst>
          </p:cNvPr>
          <p:cNvSpPr/>
          <p:nvPr/>
        </p:nvSpPr>
        <p:spPr>
          <a:xfrm>
            <a:off x="3526983" y="4740871"/>
            <a:ext cx="185738" cy="20072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54">
            <a:extLst>
              <a:ext uri="{FF2B5EF4-FFF2-40B4-BE49-F238E27FC236}">
                <a16:creationId xmlns:a16="http://schemas.microsoft.com/office/drawing/2014/main" id="{A53A9DE4-292C-3849-A0C2-B5C50A3BF17B}"/>
              </a:ext>
            </a:extLst>
          </p:cNvPr>
          <p:cNvSpPr/>
          <p:nvPr/>
        </p:nvSpPr>
        <p:spPr>
          <a:xfrm>
            <a:off x="3857622" y="5282924"/>
            <a:ext cx="658387" cy="391305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811</a:t>
            </a: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D0A76033-7229-2D4C-9EF0-F6D5B6D41E9F}"/>
              </a:ext>
            </a:extLst>
          </p:cNvPr>
          <p:cNvSpPr/>
          <p:nvPr/>
        </p:nvSpPr>
        <p:spPr>
          <a:xfrm>
            <a:off x="3671888" y="4914901"/>
            <a:ext cx="400050" cy="414338"/>
          </a:xfrm>
          <a:custGeom>
            <a:avLst/>
            <a:gdLst>
              <a:gd name="connsiteX0" fmla="*/ 0 w 400050"/>
              <a:gd name="connsiteY0" fmla="*/ 0 h 414338"/>
              <a:gd name="connsiteX1" fmla="*/ 100013 w 400050"/>
              <a:gd name="connsiteY1" fmla="*/ 57150 h 414338"/>
              <a:gd name="connsiteX2" fmla="*/ 142875 w 400050"/>
              <a:gd name="connsiteY2" fmla="*/ 71438 h 414338"/>
              <a:gd name="connsiteX3" fmla="*/ 185738 w 400050"/>
              <a:gd name="connsiteY3" fmla="*/ 114300 h 414338"/>
              <a:gd name="connsiteX4" fmla="*/ 228600 w 400050"/>
              <a:gd name="connsiteY4" fmla="*/ 142875 h 414338"/>
              <a:gd name="connsiteX5" fmla="*/ 271463 w 400050"/>
              <a:gd name="connsiteY5" fmla="*/ 185738 h 414338"/>
              <a:gd name="connsiteX6" fmla="*/ 328613 w 400050"/>
              <a:gd name="connsiteY6" fmla="*/ 271463 h 414338"/>
              <a:gd name="connsiteX7" fmla="*/ 371475 w 400050"/>
              <a:gd name="connsiteY7" fmla="*/ 357188 h 414338"/>
              <a:gd name="connsiteX8" fmla="*/ 400050 w 400050"/>
              <a:gd name="connsiteY8" fmla="*/ 414338 h 41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0050" h="414338">
                <a:moveTo>
                  <a:pt x="0" y="0"/>
                </a:moveTo>
                <a:cubicBezTo>
                  <a:pt x="33338" y="19050"/>
                  <a:pt x="65670" y="39978"/>
                  <a:pt x="100013" y="57150"/>
                </a:cubicBezTo>
                <a:cubicBezTo>
                  <a:pt x="113483" y="63885"/>
                  <a:pt x="130344" y="63084"/>
                  <a:pt x="142875" y="71438"/>
                </a:cubicBezTo>
                <a:cubicBezTo>
                  <a:pt x="159687" y="82646"/>
                  <a:pt x="170216" y="101365"/>
                  <a:pt x="185738" y="114300"/>
                </a:cubicBezTo>
                <a:cubicBezTo>
                  <a:pt x="198929" y="125293"/>
                  <a:pt x="215409" y="131882"/>
                  <a:pt x="228600" y="142875"/>
                </a:cubicBezTo>
                <a:cubicBezTo>
                  <a:pt x="244122" y="155810"/>
                  <a:pt x="259058" y="169789"/>
                  <a:pt x="271463" y="185738"/>
                </a:cubicBezTo>
                <a:cubicBezTo>
                  <a:pt x="292548" y="212847"/>
                  <a:pt x="328613" y="271463"/>
                  <a:pt x="328613" y="271463"/>
                </a:cubicBezTo>
                <a:cubicBezTo>
                  <a:pt x="364521" y="379190"/>
                  <a:pt x="316085" y="246409"/>
                  <a:pt x="371475" y="357188"/>
                </a:cubicBezTo>
                <a:cubicBezTo>
                  <a:pt x="404311" y="422858"/>
                  <a:pt x="367772" y="382058"/>
                  <a:pt x="400050" y="41433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CF376BB-C62C-B345-8E24-2B354534DAEC}"/>
              </a:ext>
            </a:extLst>
          </p:cNvPr>
          <p:cNvCxnSpPr/>
          <p:nvPr/>
        </p:nvCxnSpPr>
        <p:spPr>
          <a:xfrm>
            <a:off x="2943575" y="4752968"/>
            <a:ext cx="0" cy="257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4815EF66-46EC-8747-88E6-7305645D5A74}"/>
              </a:ext>
            </a:extLst>
          </p:cNvPr>
          <p:cNvSpPr/>
          <p:nvPr/>
        </p:nvSpPr>
        <p:spPr>
          <a:xfrm>
            <a:off x="2850706" y="4650375"/>
            <a:ext cx="185738" cy="20072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2F96737-2698-9A46-9836-41D5E25DA935}"/>
              </a:ext>
            </a:extLst>
          </p:cNvPr>
          <p:cNvCxnSpPr>
            <a:cxnSpLocks/>
          </p:cNvCxnSpPr>
          <p:nvPr/>
        </p:nvCxnSpPr>
        <p:spPr>
          <a:xfrm>
            <a:off x="10859738" y="5844626"/>
            <a:ext cx="0" cy="257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40EA3341-1897-4142-A771-E4BFE15619EF}"/>
              </a:ext>
            </a:extLst>
          </p:cNvPr>
          <p:cNvSpPr/>
          <p:nvPr/>
        </p:nvSpPr>
        <p:spPr>
          <a:xfrm>
            <a:off x="10766869" y="5742033"/>
            <a:ext cx="185738" cy="20072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EB9EFCF3-C154-FC4A-BF48-FDA55EAED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77" y="2999148"/>
            <a:ext cx="1637802" cy="3302453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4FC7445-8842-164A-9670-51E4D6988F1E}"/>
              </a:ext>
            </a:extLst>
          </p:cNvPr>
          <p:cNvCxnSpPr>
            <a:endCxn id="42" idx="2"/>
          </p:cNvCxnSpPr>
          <p:nvPr/>
        </p:nvCxnSpPr>
        <p:spPr>
          <a:xfrm>
            <a:off x="3036444" y="5122070"/>
            <a:ext cx="3034112" cy="140378"/>
          </a:xfrm>
          <a:prstGeom prst="line">
            <a:avLst/>
          </a:prstGeom>
          <a:ln w="28575">
            <a:solidFill>
              <a:schemeClr val="accent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35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4" grpId="0" animBg="1"/>
      <p:bldP spid="54" grpId="0" animBg="1"/>
      <p:bldP spid="55" grpId="0" animBg="1"/>
      <p:bldP spid="56" grpId="0" animBg="1"/>
      <p:bldP spid="58" grpId="0" animBg="1"/>
      <p:bldP spid="6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Safety Moment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Moment</dc:title>
  <dc:creator>Mark Hereth</dc:creator>
  <cp:lastModifiedBy>Dr. Christie Murray</cp:lastModifiedBy>
  <cp:revision>5</cp:revision>
  <dcterms:created xsi:type="dcterms:W3CDTF">2018-08-23T10:59:03Z</dcterms:created>
  <dcterms:modified xsi:type="dcterms:W3CDTF">2018-09-10T12:15:28Z</dcterms:modified>
</cp:coreProperties>
</file>